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sldIdLst>
    <p:sldId id="314" r:id="rId5"/>
    <p:sldId id="313" r:id="rId6"/>
    <p:sldId id="306" r:id="rId7"/>
    <p:sldId id="307" r:id="rId8"/>
    <p:sldId id="308" r:id="rId9"/>
    <p:sldId id="309" r:id="rId10"/>
    <p:sldId id="294" r:id="rId11"/>
    <p:sldId id="295" r:id="rId12"/>
    <p:sldId id="310" r:id="rId13"/>
    <p:sldId id="303" r:id="rId14"/>
    <p:sldId id="304" r:id="rId15"/>
    <p:sldId id="305" r:id="rId16"/>
    <p:sldId id="311" r:id="rId17"/>
    <p:sldId id="3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84967" autoAdjust="0"/>
  </p:normalViewPr>
  <p:slideViewPr>
    <p:cSldViewPr snapToGrid="0">
      <p:cViewPr varScale="1">
        <p:scale>
          <a:sx n="86" d="100"/>
          <a:sy n="86" d="100"/>
        </p:scale>
        <p:origin x="562"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Aldo Barca</a:t>
          </a:r>
          <a:br>
            <a:rPr lang="en-US" dirty="0">
              <a:solidFill>
                <a:schemeClr val="bg1"/>
              </a:solidFill>
            </a:rPr>
          </a:br>
          <a:r>
            <a:rPr lang="en-US" dirty="0">
              <a:solidFill>
                <a:schemeClr val="bg1"/>
              </a:solidFill>
            </a:rPr>
            <a:t>1000050457</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Francesco </a:t>
          </a:r>
          <a:r>
            <a:rPr lang="en-US" dirty="0" err="1">
              <a:solidFill>
                <a:schemeClr val="bg1"/>
              </a:solidFill>
            </a:rPr>
            <a:t>Cerruto</a:t>
          </a:r>
          <a:br>
            <a:rPr lang="en-US" dirty="0">
              <a:solidFill>
                <a:schemeClr val="bg1"/>
              </a:solidFill>
            </a:rPr>
          </a:br>
          <a:r>
            <a:rPr lang="en-US" dirty="0">
              <a:solidFill>
                <a:schemeClr val="bg1"/>
              </a:solidFill>
            </a:rPr>
            <a:t>1000005927</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Giovanni </a:t>
          </a:r>
          <a:r>
            <a:rPr lang="en-US" dirty="0" err="1">
              <a:solidFill>
                <a:schemeClr val="bg1"/>
              </a:solidFill>
            </a:rPr>
            <a:t>Traina</a:t>
          </a:r>
          <a:br>
            <a:rPr lang="en-US" dirty="0">
              <a:solidFill>
                <a:schemeClr val="bg1"/>
              </a:solidFill>
            </a:rPr>
          </a:br>
          <a:r>
            <a:rPr lang="en-US" dirty="0">
              <a:solidFill>
                <a:schemeClr val="bg1"/>
              </a:solidFill>
            </a:rPr>
            <a:t>1000053629</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 Surname</a:t>
          </a:r>
          <a:br>
            <a:rPr lang="en-US" dirty="0">
              <a:solidFill>
                <a:schemeClr val="bg1"/>
              </a:solidFill>
            </a:rPr>
          </a:br>
          <a:r>
            <a:rPr lang="en-US" dirty="0">
              <a:solidFill>
                <a:schemeClr val="bg1"/>
              </a:solidFill>
            </a:rPr>
            <a:t>O55xxxxx</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custLinFactY="16754" custLinFactNeighborX="-10275" custLinFactNeighborY="100000"/>
      <dgm:spPr>
        <a:prstGeom prst="rect">
          <a:avLst/>
        </a:prstGeom>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Aldo Barca</a:t>
          </a:r>
          <a:br>
            <a:rPr lang="en-US" sz="1500" kern="1200" dirty="0">
              <a:solidFill>
                <a:schemeClr val="bg1"/>
              </a:solidFill>
            </a:rPr>
          </a:br>
          <a:r>
            <a:rPr lang="en-US" sz="1500" kern="1200" dirty="0">
              <a:solidFill>
                <a:schemeClr val="bg1"/>
              </a:solidFill>
            </a:rPr>
            <a:t>1000050457</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Francesco </a:t>
          </a:r>
          <a:r>
            <a:rPr lang="en-US" sz="1500" kern="1200" dirty="0" err="1">
              <a:solidFill>
                <a:schemeClr val="bg1"/>
              </a:solidFill>
            </a:rPr>
            <a:t>Cerruto</a:t>
          </a:r>
          <a:br>
            <a:rPr lang="en-US" sz="1500" kern="1200" dirty="0">
              <a:solidFill>
                <a:schemeClr val="bg1"/>
              </a:solidFill>
            </a:rPr>
          </a:br>
          <a:r>
            <a:rPr lang="en-US" sz="1500" kern="1200" dirty="0">
              <a:solidFill>
                <a:schemeClr val="bg1"/>
              </a:solidFill>
            </a:rPr>
            <a:t>1000005927</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Giovanni </a:t>
          </a:r>
          <a:r>
            <a:rPr lang="en-US" sz="1500" kern="1200" dirty="0" err="1">
              <a:solidFill>
                <a:schemeClr val="bg1"/>
              </a:solidFill>
            </a:rPr>
            <a:t>Traina</a:t>
          </a:r>
          <a:br>
            <a:rPr lang="en-US" sz="1500" kern="1200" dirty="0">
              <a:solidFill>
                <a:schemeClr val="bg1"/>
              </a:solidFill>
            </a:rPr>
          </a:br>
          <a:r>
            <a:rPr lang="en-US" sz="1500" kern="1200" dirty="0">
              <a:solidFill>
                <a:schemeClr val="bg1"/>
              </a:solidFill>
            </a:rPr>
            <a:t>1000053629</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308655" y="1882454"/>
          <a:ext cx="2194559" cy="2468883"/>
        </a:xfrm>
        <a:prstGeom prst="rect">
          <a:avLst/>
        </a:prstGeom>
        <a:solidFill>
          <a:schemeClr val="accent2">
            <a:hueOff val="6163298"/>
            <a:satOff val="0"/>
            <a:lumOff val="1862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 Surname</a:t>
          </a:r>
          <a:br>
            <a:rPr lang="en-US" sz="1500" kern="1200" dirty="0">
              <a:solidFill>
                <a:schemeClr val="bg1"/>
              </a:solidFill>
            </a:rPr>
          </a:br>
          <a:r>
            <a:rPr lang="en-US" sz="1500" kern="1200" dirty="0">
              <a:solidFill>
                <a:schemeClr val="bg1"/>
              </a:solidFill>
            </a:rPr>
            <a:t>O55xxxxx</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1122363"/>
            <a:ext cx="10688714" cy="1851656"/>
          </a:xfrm>
        </p:spPr>
        <p:txBody>
          <a:bodyPr>
            <a:normAutofit/>
          </a:bodyPr>
          <a:lstStyle/>
          <a:p>
            <a:r>
              <a:rPr lang="it-IT" sz="4500" dirty="0">
                <a:latin typeface="Montserrat" panose="00000500000000000000" pitchFamily="2" charset="0"/>
              </a:rPr>
              <a:t>Acoustic scene </a:t>
            </a:r>
            <a:r>
              <a:rPr lang="it-IT" sz="4500" dirty="0" err="1">
                <a:latin typeface="Montserrat" panose="00000500000000000000" pitchFamily="2" charset="0"/>
              </a:rPr>
              <a:t>classification</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3485965" y="3429000"/>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2022-2023</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10</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4047417847"/>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2556491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Presenter Name</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latin typeface="+mn-lt"/>
              </a:rPr>
              <a:t>Outline</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it-IT" dirty="0"/>
              <a:t>The </a:t>
            </a:r>
            <a:r>
              <a:rPr lang="it-IT" dirty="0" err="1"/>
              <a:t>issue</a:t>
            </a:r>
            <a:endParaRPr lang="it-IT" dirty="0"/>
          </a:p>
          <a:p>
            <a:r>
              <a:rPr lang="it-IT" dirty="0"/>
              <a:t>The </a:t>
            </a:r>
            <a:r>
              <a:rPr lang="it-IT" dirty="0" err="1"/>
              <a:t>technology</a:t>
            </a:r>
            <a:r>
              <a:rPr lang="it-IT" dirty="0"/>
              <a:t>(</a:t>
            </a:r>
            <a:r>
              <a:rPr lang="it-IT" dirty="0" err="1"/>
              <a:t>ies</a:t>
            </a:r>
            <a:r>
              <a:rPr lang="it-IT" dirty="0"/>
              <a:t>)</a:t>
            </a:r>
          </a:p>
          <a:p>
            <a:r>
              <a:rPr lang="it-IT" dirty="0"/>
              <a:t>The </a:t>
            </a:r>
            <a:r>
              <a:rPr lang="it-IT" dirty="0" err="1"/>
              <a:t>key</a:t>
            </a:r>
            <a:r>
              <a:rPr lang="it-IT" dirty="0"/>
              <a:t> </a:t>
            </a:r>
            <a:r>
              <a:rPr lang="it-IT" dirty="0" err="1"/>
              <a:t>points</a:t>
            </a:r>
            <a:endParaRPr lang="it-IT" dirty="0"/>
          </a:p>
          <a:p>
            <a:r>
              <a:rPr lang="it-IT" dirty="0" err="1"/>
              <a:t>Strengths</a:t>
            </a:r>
            <a:r>
              <a:rPr lang="it-IT" dirty="0"/>
              <a:t> and </a:t>
            </a:r>
            <a:r>
              <a:rPr lang="it-IT" dirty="0" err="1"/>
              <a:t>weaknesses</a:t>
            </a:r>
            <a:endParaRPr lang="it-IT" dirty="0"/>
          </a:p>
          <a:p>
            <a:r>
              <a:rPr lang="it-IT" dirty="0" err="1"/>
              <a:t>Conclusions</a:t>
            </a:r>
            <a:endParaRPr lang="it-IT" dirty="0"/>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8</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356147347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6215</TotalTime>
  <Words>536</Words>
  <Application>Microsoft Office PowerPoint</Application>
  <PresentationFormat>Widescreen</PresentationFormat>
  <Paragraphs>104</Paragraphs>
  <Slides>14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Montserrat</vt:lpstr>
      <vt:lpstr>GradientUnivers</vt:lpstr>
      <vt:lpstr>Acoustic scene classification </vt:lpstr>
      <vt:lpstr>Team</vt:lpstr>
      <vt:lpstr>Presentazione standard di PowerPoint</vt:lpstr>
      <vt:lpstr>Outline</vt:lpstr>
      <vt:lpstr>Introduction</vt:lpstr>
      <vt:lpstr>Topic one</vt:lpstr>
      <vt:lpstr>Chart</vt:lpstr>
      <vt:lpstr>Table</vt:lpstr>
      <vt:lpstr>The way to get started is to quit talking and begin doing.</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6</cp:revision>
  <dcterms:created xsi:type="dcterms:W3CDTF">2023-05-16T15:20:59Z</dcterms:created>
  <dcterms:modified xsi:type="dcterms:W3CDTF">2024-06-27T13:42:08Z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